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0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1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900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395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1032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07562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3866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5561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9530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6692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663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665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829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493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422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0176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143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007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12/7/2014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487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12/7/2014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920227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84101"/>
            <a:ext cx="6154713" cy="1442434"/>
          </a:xfrm>
        </p:spPr>
        <p:txBody>
          <a:bodyPr/>
          <a:lstStyle/>
          <a:p>
            <a:pPr algn="ctr"/>
            <a:r>
              <a:rPr lang="en-US" dirty="0" smtClean="0"/>
              <a:t>“A MAN AFTER GOD’S OWN HEART”</a:t>
            </a:r>
            <a:endParaRPr lang="en-US" dirty="0"/>
          </a:p>
        </p:txBody>
      </p:sp>
      <p:sp>
        <p:nvSpPr>
          <p:cNvPr id="3" name="Subtitle 2"/>
          <p:cNvSpPr>
            <a:spLocks noGrp="1"/>
          </p:cNvSpPr>
          <p:nvPr>
            <p:ph type="subTitle" idx="1"/>
          </p:nvPr>
        </p:nvSpPr>
        <p:spPr/>
        <p:txBody>
          <a:bodyPr>
            <a:normAutofit/>
          </a:bodyPr>
          <a:lstStyle/>
          <a:p>
            <a:pPr algn="ctr"/>
            <a:r>
              <a:rPr lang="en-US" sz="3600" dirty="0" smtClean="0">
                <a:solidFill>
                  <a:schemeClr val="tx1"/>
                </a:solidFill>
              </a:rPr>
              <a:t>      I SAMUEL 13:14</a:t>
            </a:r>
            <a:endParaRPr lang="en-US" sz="3600" dirty="0">
              <a:solidFill>
                <a:schemeClr val="tx1"/>
              </a:solidFill>
            </a:endParaRPr>
          </a:p>
        </p:txBody>
      </p:sp>
    </p:spTree>
    <p:extLst>
      <p:ext uri="{BB962C8B-B14F-4D97-AF65-F5344CB8AC3E}">
        <p14:creationId xmlns:p14="http://schemas.microsoft.com/office/powerpoint/2010/main" val="1755446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3183"/>
            <a:ext cx="8069687" cy="6426558"/>
          </a:xfrm>
        </p:spPr>
        <p:txBody>
          <a:bodyPr>
            <a:normAutofit/>
          </a:bodyPr>
          <a:lstStyle/>
          <a:p>
            <a:r>
              <a:rPr lang="en-US" sz="4000" cap="none" dirty="0" smtClean="0"/>
              <a:t>3. How is your love for God’s word?</a:t>
            </a:r>
            <a:br>
              <a:rPr lang="en-US" sz="4000" cap="none" dirty="0" smtClean="0"/>
            </a:br>
            <a:r>
              <a:rPr lang="en-US" sz="4000" cap="none" dirty="0"/>
              <a:t/>
            </a:r>
            <a:br>
              <a:rPr lang="en-US" sz="4000" cap="none" dirty="0"/>
            </a:br>
            <a:r>
              <a:rPr lang="en-US" sz="4000" cap="none" dirty="0" smtClean="0"/>
              <a:t>Psalm 1:1-3 “How happy is the man who does not follow the advice of the wicked or take the paths of sinners or join a group of mockers!  Instead, his delight is in the Lord’s instruction, and he meditates </a:t>
            </a:r>
            <a:endParaRPr lang="en-US" sz="4000" cap="none" dirty="0"/>
          </a:p>
        </p:txBody>
      </p:sp>
    </p:spTree>
    <p:extLst>
      <p:ext uri="{BB962C8B-B14F-4D97-AF65-F5344CB8AC3E}">
        <p14:creationId xmlns:p14="http://schemas.microsoft.com/office/powerpoint/2010/main" val="1972216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062"/>
            <a:ext cx="8121203" cy="6426558"/>
          </a:xfrm>
        </p:spPr>
        <p:txBody>
          <a:bodyPr>
            <a:normAutofit/>
          </a:bodyPr>
          <a:lstStyle/>
          <a:p>
            <a:r>
              <a:rPr lang="en-US" sz="4000" cap="none" dirty="0" smtClean="0"/>
              <a:t>on it day and night.  He is like a tree planted beside streams of water that bears its fruit in season and whose leaf does not wither.  Whatever he does prospers.”</a:t>
            </a:r>
            <a:endParaRPr lang="en-US" sz="4000" cap="none" dirty="0"/>
          </a:p>
        </p:txBody>
      </p:sp>
    </p:spTree>
    <p:extLst>
      <p:ext uri="{BB962C8B-B14F-4D97-AF65-F5344CB8AC3E}">
        <p14:creationId xmlns:p14="http://schemas.microsoft.com/office/powerpoint/2010/main" val="3161508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4545"/>
            <a:ext cx="8069687" cy="6490953"/>
          </a:xfrm>
        </p:spPr>
        <p:txBody>
          <a:bodyPr>
            <a:normAutofit/>
          </a:bodyPr>
          <a:lstStyle/>
          <a:p>
            <a:pPr algn="ctr"/>
            <a:r>
              <a:rPr lang="en-US" sz="5400" cap="none" dirty="0" smtClean="0"/>
              <a:t>II.  LOVE FOR TIMES OF PRAYER</a:t>
            </a:r>
            <a:endParaRPr lang="en-US" sz="5400" cap="none" dirty="0"/>
          </a:p>
        </p:txBody>
      </p:sp>
    </p:spTree>
    <p:extLst>
      <p:ext uri="{BB962C8B-B14F-4D97-AF65-F5344CB8AC3E}">
        <p14:creationId xmlns:p14="http://schemas.microsoft.com/office/powerpoint/2010/main" val="3532075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159839" cy="6375042"/>
          </a:xfrm>
        </p:spPr>
        <p:txBody>
          <a:bodyPr>
            <a:normAutofit/>
          </a:bodyPr>
          <a:lstStyle/>
          <a:p>
            <a:r>
              <a:rPr lang="en-US" sz="4000" cap="none" dirty="0" smtClean="0"/>
              <a:t>1. David loved to pray.</a:t>
            </a:r>
            <a:endParaRPr lang="en-US" sz="4000" cap="none" dirty="0"/>
          </a:p>
        </p:txBody>
      </p:sp>
    </p:spTree>
    <p:extLst>
      <p:ext uri="{BB962C8B-B14F-4D97-AF65-F5344CB8AC3E}">
        <p14:creationId xmlns:p14="http://schemas.microsoft.com/office/powerpoint/2010/main" val="3628510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8043930" cy="6375042"/>
          </a:xfrm>
        </p:spPr>
        <p:txBody>
          <a:bodyPr>
            <a:normAutofit/>
          </a:bodyPr>
          <a:lstStyle/>
          <a:p>
            <a:r>
              <a:rPr lang="en-US" sz="4000" cap="none" dirty="0" smtClean="0"/>
              <a:t>*it was because God answered him</a:t>
            </a:r>
            <a:br>
              <a:rPr lang="en-US" sz="4000" cap="none" dirty="0" smtClean="0"/>
            </a:br>
            <a:r>
              <a:rPr lang="en-US" sz="4000" cap="none" dirty="0"/>
              <a:t/>
            </a:r>
            <a:br>
              <a:rPr lang="en-US" sz="4000" cap="none" dirty="0"/>
            </a:br>
            <a:r>
              <a:rPr lang="en-US" sz="4000" cap="none" dirty="0" smtClean="0"/>
              <a:t>Psalm 116:1-2 “I love the Lord because He has heard my appeal for mercy.  </a:t>
            </a:r>
            <a:r>
              <a:rPr lang="en-US" sz="4000" cap="none" smtClean="0"/>
              <a:t>Because He </a:t>
            </a:r>
            <a:r>
              <a:rPr lang="en-US" sz="4000" cap="none" dirty="0" smtClean="0"/>
              <a:t>has turned His ear to me, I will call out to Him as long as I live.”</a:t>
            </a:r>
            <a:endParaRPr lang="en-US" sz="4000" cap="none" dirty="0"/>
          </a:p>
        </p:txBody>
      </p:sp>
    </p:spTree>
    <p:extLst>
      <p:ext uri="{BB962C8B-B14F-4D97-AF65-F5344CB8AC3E}">
        <p14:creationId xmlns:p14="http://schemas.microsoft.com/office/powerpoint/2010/main" val="278334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56808" cy="6387921"/>
          </a:xfrm>
        </p:spPr>
        <p:txBody>
          <a:bodyPr>
            <a:normAutofit/>
          </a:bodyPr>
          <a:lstStyle/>
          <a:p>
            <a:r>
              <a:rPr lang="en-US" sz="4000" cap="none" dirty="0" smtClean="0"/>
              <a:t>*it was because God blessed him</a:t>
            </a:r>
            <a:br>
              <a:rPr lang="en-US" sz="4000" cap="none" dirty="0" smtClean="0"/>
            </a:br>
            <a:r>
              <a:rPr lang="en-US" sz="4000" cap="none" dirty="0"/>
              <a:t/>
            </a:r>
            <a:br>
              <a:rPr lang="en-US" sz="4000" cap="none" dirty="0"/>
            </a:br>
            <a:r>
              <a:rPr lang="en-US" sz="4000" cap="none" dirty="0" smtClean="0"/>
              <a:t>Psalm 116:12-13 “How can I repay the Lord for all the good He has done for me?  I will take the cup of salvation and call on the name of Yahweh.”</a:t>
            </a:r>
            <a:endParaRPr lang="en-US" sz="4000" cap="none" dirty="0"/>
          </a:p>
        </p:txBody>
      </p:sp>
    </p:spTree>
    <p:extLst>
      <p:ext uri="{BB962C8B-B14F-4D97-AF65-F5344CB8AC3E}">
        <p14:creationId xmlns:p14="http://schemas.microsoft.com/office/powerpoint/2010/main" val="2368050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8146961" cy="6375042"/>
          </a:xfrm>
        </p:spPr>
        <p:txBody>
          <a:bodyPr>
            <a:normAutofit/>
          </a:bodyPr>
          <a:lstStyle/>
          <a:p>
            <a:r>
              <a:rPr lang="en-US" sz="4000" cap="none" dirty="0" smtClean="0"/>
              <a:t>*it was because it brought him close to God</a:t>
            </a:r>
            <a:br>
              <a:rPr lang="en-US" sz="4000" cap="none" dirty="0" smtClean="0"/>
            </a:br>
            <a:r>
              <a:rPr lang="en-US" sz="4000" cap="none" dirty="0"/>
              <a:t/>
            </a:r>
            <a:br>
              <a:rPr lang="en-US" sz="4000" cap="none" dirty="0"/>
            </a:br>
            <a:r>
              <a:rPr lang="en-US" sz="4000" cap="none" dirty="0" smtClean="0"/>
              <a:t>Psalm 145:18 “The Lord is near all who call out to Him, all who call out to Him with integrity.”</a:t>
            </a:r>
            <a:endParaRPr lang="en-US" sz="4000" cap="none" dirty="0"/>
          </a:p>
        </p:txBody>
      </p:sp>
    </p:spTree>
    <p:extLst>
      <p:ext uri="{BB962C8B-B14F-4D97-AF65-F5344CB8AC3E}">
        <p14:creationId xmlns:p14="http://schemas.microsoft.com/office/powerpoint/2010/main" val="1417200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146961" cy="6336405"/>
          </a:xfrm>
        </p:spPr>
        <p:txBody>
          <a:bodyPr>
            <a:normAutofit/>
          </a:bodyPr>
          <a:lstStyle/>
          <a:p>
            <a:r>
              <a:rPr lang="en-US" sz="4000" cap="none" dirty="0" smtClean="0"/>
              <a:t>2. Jesus loved to pray.</a:t>
            </a:r>
            <a:endParaRPr lang="en-US" sz="4000" cap="none" dirty="0"/>
          </a:p>
        </p:txBody>
      </p:sp>
    </p:spTree>
    <p:extLst>
      <p:ext uri="{BB962C8B-B14F-4D97-AF65-F5344CB8AC3E}">
        <p14:creationId xmlns:p14="http://schemas.microsoft.com/office/powerpoint/2010/main" val="1334167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062"/>
            <a:ext cx="8134082" cy="6336406"/>
          </a:xfrm>
        </p:spPr>
        <p:txBody>
          <a:bodyPr>
            <a:normAutofit/>
          </a:bodyPr>
          <a:lstStyle/>
          <a:p>
            <a:r>
              <a:rPr lang="en-US" sz="4000" cap="none" dirty="0" smtClean="0"/>
              <a:t>*He made a point to get away</a:t>
            </a:r>
            <a:br>
              <a:rPr lang="en-US" sz="4000" cap="none" dirty="0" smtClean="0"/>
            </a:br>
            <a:r>
              <a:rPr lang="en-US" sz="4000" cap="none" dirty="0"/>
              <a:t/>
            </a:r>
            <a:br>
              <a:rPr lang="en-US" sz="4000" cap="none" dirty="0"/>
            </a:br>
            <a:r>
              <a:rPr lang="en-US" sz="4000" cap="none" dirty="0" smtClean="0"/>
              <a:t>Luke 5:15-16 “But the news about Him spread even more, and large crowds would come together to hear Him and to be healed of their sicknesses.  Yet He often withdrew to deserted places and prayed.”</a:t>
            </a:r>
            <a:endParaRPr lang="en-US" sz="4000" cap="none" dirty="0"/>
          </a:p>
        </p:txBody>
      </p:sp>
    </p:spTree>
    <p:extLst>
      <p:ext uri="{BB962C8B-B14F-4D97-AF65-F5344CB8AC3E}">
        <p14:creationId xmlns:p14="http://schemas.microsoft.com/office/powerpoint/2010/main" val="1430680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108324" cy="6323525"/>
          </a:xfrm>
        </p:spPr>
        <p:txBody>
          <a:bodyPr>
            <a:normAutofit/>
          </a:bodyPr>
          <a:lstStyle/>
          <a:p>
            <a:r>
              <a:rPr lang="en-US" sz="4000" cap="none" dirty="0" smtClean="0"/>
              <a:t>*He prayed in times of great trial</a:t>
            </a:r>
            <a:br>
              <a:rPr lang="en-US" sz="4000" cap="none" dirty="0" smtClean="0"/>
            </a:br>
            <a:r>
              <a:rPr lang="en-US" sz="4000" cap="none" dirty="0"/>
              <a:t/>
            </a:r>
            <a:br>
              <a:rPr lang="en-US" sz="4000" cap="none" dirty="0"/>
            </a:br>
            <a:r>
              <a:rPr lang="en-US" sz="4000" cap="none" dirty="0" smtClean="0"/>
              <a:t>-Gethsemane</a:t>
            </a:r>
            <a:br>
              <a:rPr lang="en-US" sz="4000" cap="none" dirty="0" smtClean="0"/>
            </a:br>
            <a:r>
              <a:rPr lang="en-US" sz="4000" cap="none" dirty="0"/>
              <a:t/>
            </a:r>
            <a:br>
              <a:rPr lang="en-US" sz="4000" cap="none" dirty="0"/>
            </a:br>
            <a:r>
              <a:rPr lang="en-US" sz="4000" cap="none" dirty="0" smtClean="0"/>
              <a:t>-The Cross</a:t>
            </a:r>
            <a:endParaRPr lang="en-US" sz="4000" cap="none" dirty="0"/>
          </a:p>
        </p:txBody>
      </p:sp>
    </p:spTree>
    <p:extLst>
      <p:ext uri="{BB962C8B-B14F-4D97-AF65-F5344CB8AC3E}">
        <p14:creationId xmlns:p14="http://schemas.microsoft.com/office/powerpoint/2010/main" val="147136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11369"/>
            <a:ext cx="8172718" cy="5208431"/>
          </a:xfrm>
        </p:spPr>
        <p:txBody>
          <a:bodyPr>
            <a:normAutofit/>
          </a:bodyPr>
          <a:lstStyle/>
          <a:p>
            <a:r>
              <a:rPr lang="en-US" sz="4000" cap="none" dirty="0" smtClean="0"/>
              <a:t>I Samuel 13:14 </a:t>
            </a:r>
            <a:r>
              <a:rPr lang="en-US" sz="4000" cap="none" dirty="0"/>
              <a:t/>
            </a:r>
            <a:br>
              <a:rPr lang="en-US" sz="4000" cap="none" dirty="0"/>
            </a:br>
            <a:r>
              <a:rPr lang="en-US" sz="4000" cap="none" dirty="0" smtClean="0"/>
              <a:t/>
            </a:r>
            <a:br>
              <a:rPr lang="en-US" sz="4000" cap="none" dirty="0" smtClean="0"/>
            </a:br>
            <a:r>
              <a:rPr lang="en-US" sz="4000" cap="none" dirty="0" smtClean="0"/>
              <a:t>“a man after His own heart” </a:t>
            </a:r>
            <a:br>
              <a:rPr lang="en-US" sz="4000" cap="none" dirty="0" smtClean="0"/>
            </a:br>
            <a:r>
              <a:rPr lang="en-US" sz="4000" cap="none" dirty="0" smtClean="0"/>
              <a:t>	NIV   NASB   KJV</a:t>
            </a:r>
            <a:br>
              <a:rPr lang="en-US" sz="4000" cap="none" dirty="0" smtClean="0"/>
            </a:br>
            <a:r>
              <a:rPr lang="en-US" sz="4000" cap="none" dirty="0"/>
              <a:t/>
            </a:r>
            <a:br>
              <a:rPr lang="en-US" sz="4000" cap="none" dirty="0"/>
            </a:br>
            <a:r>
              <a:rPr lang="en-US" sz="4000" cap="none" dirty="0" smtClean="0"/>
              <a:t>“a man loyal to Him”</a:t>
            </a:r>
            <a:br>
              <a:rPr lang="en-US" sz="4000" cap="none" dirty="0" smtClean="0"/>
            </a:br>
            <a:r>
              <a:rPr lang="en-US" sz="4000" cap="none" dirty="0"/>
              <a:t>	</a:t>
            </a:r>
            <a:r>
              <a:rPr lang="en-US" sz="4000" cap="none" dirty="0" smtClean="0"/>
              <a:t>HCSB   NET</a:t>
            </a:r>
            <a:endParaRPr lang="en-US" sz="4000" cap="none" dirty="0"/>
          </a:p>
        </p:txBody>
      </p:sp>
    </p:spTree>
    <p:extLst>
      <p:ext uri="{BB962C8B-B14F-4D97-AF65-F5344CB8AC3E}">
        <p14:creationId xmlns:p14="http://schemas.microsoft.com/office/powerpoint/2010/main" val="1455808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121203" cy="6362163"/>
          </a:xfrm>
        </p:spPr>
        <p:txBody>
          <a:bodyPr>
            <a:normAutofit/>
          </a:bodyPr>
          <a:lstStyle/>
          <a:p>
            <a:r>
              <a:rPr lang="en-US" sz="4000" cap="none" dirty="0" smtClean="0"/>
              <a:t>3. How is your love for prayer?</a:t>
            </a:r>
            <a:br>
              <a:rPr lang="en-US" sz="4000" cap="none" dirty="0" smtClean="0"/>
            </a:br>
            <a:r>
              <a:rPr lang="en-US" sz="4000" cap="none" dirty="0"/>
              <a:t/>
            </a:r>
            <a:br>
              <a:rPr lang="en-US" sz="4000" cap="none" dirty="0"/>
            </a:br>
            <a:r>
              <a:rPr lang="en-US" sz="4000" cap="none" dirty="0" smtClean="0"/>
              <a:t>Psalm 32:1-7 “How joyful is the one whose transgression is forgiven, whose sin is covered!  How joyful is the man the Lord does not charge with sin and in whose spirit is no deceit!  When I kept silent, my bones became brittle from my groaning all day</a:t>
            </a:r>
            <a:endParaRPr lang="en-US" sz="4000" cap="none" dirty="0"/>
          </a:p>
        </p:txBody>
      </p:sp>
    </p:spTree>
    <p:extLst>
      <p:ext uri="{BB962C8B-B14F-4D97-AF65-F5344CB8AC3E}">
        <p14:creationId xmlns:p14="http://schemas.microsoft.com/office/powerpoint/2010/main" val="1259541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3183"/>
            <a:ext cx="8082566" cy="6478073"/>
          </a:xfrm>
        </p:spPr>
        <p:txBody>
          <a:bodyPr>
            <a:normAutofit/>
          </a:bodyPr>
          <a:lstStyle/>
          <a:p>
            <a:r>
              <a:rPr lang="en-US" sz="4000" cap="none" dirty="0" smtClean="0"/>
              <a:t>long.  For day and night Your hand was heavy on me; my strength was drained as in the summer’s heat.  Then I acknowledged my sin to You and did not conceal my iniquity.  I said, I will confess my transgressions to the Lord, and You took away the guilt of my sin.  Therefore, let everyone </a:t>
            </a:r>
            <a:endParaRPr lang="en-US" sz="4000" cap="none" dirty="0"/>
          </a:p>
        </p:txBody>
      </p:sp>
    </p:spTree>
    <p:extLst>
      <p:ext uri="{BB962C8B-B14F-4D97-AF65-F5344CB8AC3E}">
        <p14:creationId xmlns:p14="http://schemas.microsoft.com/office/powerpoint/2010/main" val="3092300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95445" cy="6387921"/>
          </a:xfrm>
        </p:spPr>
        <p:txBody>
          <a:bodyPr>
            <a:normAutofit/>
          </a:bodyPr>
          <a:lstStyle/>
          <a:p>
            <a:r>
              <a:rPr lang="en-US" sz="4000" cap="none" dirty="0" smtClean="0"/>
              <a:t>who is faithful pray to You at a time that You may be found.  When great flood waters come, they will not reach him.  You are my hiding place; You protect me from trouble.  You surround me with joyful shouts of deliverance.”</a:t>
            </a:r>
            <a:endParaRPr lang="en-US" sz="4000" cap="none" dirty="0"/>
          </a:p>
        </p:txBody>
      </p:sp>
    </p:spTree>
    <p:extLst>
      <p:ext uri="{BB962C8B-B14F-4D97-AF65-F5344CB8AC3E}">
        <p14:creationId xmlns:p14="http://schemas.microsoft.com/office/powerpoint/2010/main" val="939890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3183"/>
            <a:ext cx="8108324" cy="6439437"/>
          </a:xfrm>
        </p:spPr>
        <p:txBody>
          <a:bodyPr>
            <a:normAutofit/>
          </a:bodyPr>
          <a:lstStyle/>
          <a:p>
            <a:r>
              <a:rPr lang="en-US" sz="4000" cap="none" dirty="0" smtClean="0"/>
              <a:t>Philippians 4:6-7 “Don’t worry about anything, but in everything, through prayer and petition with thanksgiving, let your requests be made known to God.  And the peace of God, which surpasses every thought, will guard your hearts and minds in Christ Jesus.’</a:t>
            </a:r>
            <a:endParaRPr lang="en-US" sz="4000" cap="none" dirty="0"/>
          </a:p>
        </p:txBody>
      </p:sp>
    </p:spTree>
    <p:extLst>
      <p:ext uri="{BB962C8B-B14F-4D97-AF65-F5344CB8AC3E}">
        <p14:creationId xmlns:p14="http://schemas.microsoft.com/office/powerpoint/2010/main" val="1457334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26" y="218941"/>
            <a:ext cx="8159839" cy="6400800"/>
          </a:xfrm>
        </p:spPr>
        <p:txBody>
          <a:bodyPr>
            <a:normAutofit/>
          </a:bodyPr>
          <a:lstStyle/>
          <a:p>
            <a:pPr algn="ctr"/>
            <a:r>
              <a:rPr lang="en-US" sz="5400" cap="none" dirty="0" smtClean="0"/>
              <a:t>III. LOVE FOR PRAISING GOD</a:t>
            </a:r>
            <a:endParaRPr lang="en-US" sz="5400" cap="none" dirty="0"/>
          </a:p>
        </p:txBody>
      </p:sp>
    </p:spTree>
    <p:extLst>
      <p:ext uri="{BB962C8B-B14F-4D97-AF65-F5344CB8AC3E}">
        <p14:creationId xmlns:p14="http://schemas.microsoft.com/office/powerpoint/2010/main" val="3871864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172718" cy="6387921"/>
          </a:xfrm>
        </p:spPr>
        <p:txBody>
          <a:bodyPr>
            <a:normAutofit/>
          </a:bodyPr>
          <a:lstStyle/>
          <a:p>
            <a:r>
              <a:rPr lang="en-US" sz="4000" cap="none" dirty="0" smtClean="0"/>
              <a:t>1. David loved to praise God.</a:t>
            </a:r>
            <a:endParaRPr lang="en-US" sz="4000" cap="none" dirty="0"/>
          </a:p>
        </p:txBody>
      </p:sp>
    </p:spTree>
    <p:extLst>
      <p:ext uri="{BB962C8B-B14F-4D97-AF65-F5344CB8AC3E}">
        <p14:creationId xmlns:p14="http://schemas.microsoft.com/office/powerpoint/2010/main" val="1803081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062"/>
            <a:ext cx="8108324" cy="6426558"/>
          </a:xfrm>
        </p:spPr>
        <p:txBody>
          <a:bodyPr>
            <a:normAutofit/>
          </a:bodyPr>
          <a:lstStyle/>
          <a:p>
            <a:r>
              <a:rPr lang="en-US" sz="4000" cap="none" dirty="0" smtClean="0"/>
              <a:t>*he praised God for His righteous judgments</a:t>
            </a:r>
            <a:br>
              <a:rPr lang="en-US" sz="4000" cap="none" dirty="0" smtClean="0"/>
            </a:br>
            <a:r>
              <a:rPr lang="en-US" sz="4000" cap="none" dirty="0"/>
              <a:t/>
            </a:r>
            <a:br>
              <a:rPr lang="en-US" sz="4000" cap="none" dirty="0"/>
            </a:br>
            <a:r>
              <a:rPr lang="en-US" sz="4000" cap="none" dirty="0" smtClean="0"/>
              <a:t>Psalm 119:164 “I praise You seven times a day for Your righteous judgments.”</a:t>
            </a:r>
            <a:endParaRPr lang="en-US" sz="4000" cap="none" dirty="0"/>
          </a:p>
        </p:txBody>
      </p:sp>
    </p:spTree>
    <p:extLst>
      <p:ext uri="{BB962C8B-B14F-4D97-AF65-F5344CB8AC3E}">
        <p14:creationId xmlns:p14="http://schemas.microsoft.com/office/powerpoint/2010/main" val="2201498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069687" cy="6336405"/>
          </a:xfrm>
        </p:spPr>
        <p:txBody>
          <a:bodyPr>
            <a:normAutofit/>
          </a:bodyPr>
          <a:lstStyle/>
          <a:p>
            <a:r>
              <a:rPr lang="en-US" sz="4000" cap="none" dirty="0" smtClean="0"/>
              <a:t>*he praised God for His greatness</a:t>
            </a:r>
            <a:br>
              <a:rPr lang="en-US" sz="4000" cap="none" dirty="0" smtClean="0"/>
            </a:br>
            <a:r>
              <a:rPr lang="en-US" sz="4000" cap="none" dirty="0"/>
              <a:t/>
            </a:r>
            <a:br>
              <a:rPr lang="en-US" sz="4000" cap="none" dirty="0"/>
            </a:br>
            <a:r>
              <a:rPr lang="en-US" sz="4000" cap="none" dirty="0" smtClean="0"/>
              <a:t>Psalm 95:1-7 “Come, let us shout joyfully to the Lord, shout triumphantly to the rock of our salvation!  Let us enter His presence with thanksgiving; let us shout triumphantly to Him in song.  For the Lord is a great </a:t>
            </a:r>
            <a:endParaRPr lang="en-US" sz="4000" cap="none" dirty="0"/>
          </a:p>
        </p:txBody>
      </p:sp>
    </p:spTree>
    <p:extLst>
      <p:ext uri="{BB962C8B-B14F-4D97-AF65-F5344CB8AC3E}">
        <p14:creationId xmlns:p14="http://schemas.microsoft.com/office/powerpoint/2010/main" val="1032524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061"/>
            <a:ext cx="8108324" cy="6413679"/>
          </a:xfrm>
        </p:spPr>
        <p:txBody>
          <a:bodyPr>
            <a:normAutofit/>
          </a:bodyPr>
          <a:lstStyle/>
          <a:p>
            <a:r>
              <a:rPr lang="en-US" sz="4000" cap="none" dirty="0" smtClean="0"/>
              <a:t>God, a great King above all gods.  The depths of the earth are in His hand, and the mountain peaks are His.  The sea is His; He made it.  His hands formed the dry land.  Come, let us worship and bow down; let us kneel before the Lord our Maker.  For He is our God, and we are the people of His </a:t>
            </a:r>
            <a:endParaRPr lang="en-US" sz="4000" cap="none" dirty="0"/>
          </a:p>
        </p:txBody>
      </p:sp>
    </p:spTree>
    <p:extLst>
      <p:ext uri="{BB962C8B-B14F-4D97-AF65-F5344CB8AC3E}">
        <p14:creationId xmlns:p14="http://schemas.microsoft.com/office/powerpoint/2010/main" val="3667621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069687" cy="6400800"/>
          </a:xfrm>
        </p:spPr>
        <p:txBody>
          <a:bodyPr>
            <a:normAutofit/>
          </a:bodyPr>
          <a:lstStyle/>
          <a:p>
            <a:r>
              <a:rPr lang="en-US" sz="4000" cap="none" dirty="0" smtClean="0"/>
              <a:t>pasture, the sheep under His care.”</a:t>
            </a:r>
            <a:endParaRPr lang="en-US" sz="4000" cap="none" dirty="0"/>
          </a:p>
        </p:txBody>
      </p:sp>
    </p:spTree>
    <p:extLst>
      <p:ext uri="{BB962C8B-B14F-4D97-AF65-F5344CB8AC3E}">
        <p14:creationId xmlns:p14="http://schemas.microsoft.com/office/powerpoint/2010/main" val="82259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43930" cy="5105400"/>
          </a:xfrm>
        </p:spPr>
        <p:txBody>
          <a:bodyPr>
            <a:normAutofit/>
          </a:bodyPr>
          <a:lstStyle/>
          <a:p>
            <a:pPr algn="ctr"/>
            <a:r>
              <a:rPr lang="en-US" sz="5400" cap="none" dirty="0" smtClean="0"/>
              <a:t>I.  LOVE FOR THE WORD</a:t>
            </a:r>
            <a:br>
              <a:rPr lang="en-US" sz="5400" cap="none" dirty="0" smtClean="0"/>
            </a:br>
            <a:r>
              <a:rPr lang="en-US" sz="5400" cap="none" dirty="0"/>
              <a:t> </a:t>
            </a:r>
            <a:r>
              <a:rPr lang="en-US" sz="5400" cap="none" dirty="0" smtClean="0"/>
              <a:t>   OF GOD</a:t>
            </a:r>
            <a:endParaRPr lang="en-US" sz="5400" cap="none" dirty="0"/>
          </a:p>
        </p:txBody>
      </p:sp>
    </p:spTree>
    <p:extLst>
      <p:ext uri="{BB962C8B-B14F-4D97-AF65-F5344CB8AC3E}">
        <p14:creationId xmlns:p14="http://schemas.microsoft.com/office/powerpoint/2010/main" val="41097970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19"/>
            <a:ext cx="8069687" cy="6387921"/>
          </a:xfrm>
        </p:spPr>
        <p:txBody>
          <a:bodyPr>
            <a:normAutofit/>
          </a:bodyPr>
          <a:lstStyle/>
          <a:p>
            <a:r>
              <a:rPr lang="en-US" sz="4000" cap="none" dirty="0" smtClean="0"/>
              <a:t>*he praised God his whole life</a:t>
            </a:r>
            <a:br>
              <a:rPr lang="en-US" sz="4000" cap="none" dirty="0" smtClean="0"/>
            </a:br>
            <a:r>
              <a:rPr lang="en-US" sz="4000" cap="none" dirty="0"/>
              <a:t/>
            </a:r>
            <a:br>
              <a:rPr lang="en-US" sz="4000" cap="none" dirty="0"/>
            </a:br>
            <a:r>
              <a:rPr lang="en-US" sz="4000" cap="none" dirty="0" smtClean="0"/>
              <a:t>Psalm 104:33 “I will sing to the Lord all my life; I will sing praise to my God while I live.”</a:t>
            </a:r>
            <a:endParaRPr lang="en-US" sz="4000" cap="none" dirty="0"/>
          </a:p>
        </p:txBody>
      </p:sp>
    </p:spTree>
    <p:extLst>
      <p:ext uri="{BB962C8B-B14F-4D97-AF65-F5344CB8AC3E}">
        <p14:creationId xmlns:p14="http://schemas.microsoft.com/office/powerpoint/2010/main" val="24199412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8031051" cy="6349284"/>
          </a:xfrm>
        </p:spPr>
        <p:txBody>
          <a:bodyPr>
            <a:normAutofit/>
          </a:bodyPr>
          <a:lstStyle/>
          <a:p>
            <a:r>
              <a:rPr lang="en-US" sz="4000" cap="none" dirty="0" smtClean="0"/>
              <a:t>2. Jesus loved to praise God.</a:t>
            </a:r>
            <a:endParaRPr lang="en-US" sz="4000" cap="none" dirty="0"/>
          </a:p>
        </p:txBody>
      </p:sp>
    </p:spTree>
    <p:extLst>
      <p:ext uri="{BB962C8B-B14F-4D97-AF65-F5344CB8AC3E}">
        <p14:creationId xmlns:p14="http://schemas.microsoft.com/office/powerpoint/2010/main" val="164735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577"/>
            <a:ext cx="7979535" cy="6387922"/>
          </a:xfrm>
        </p:spPr>
        <p:txBody>
          <a:bodyPr>
            <a:normAutofit/>
          </a:bodyPr>
          <a:lstStyle/>
          <a:p>
            <a:r>
              <a:rPr lang="en-US" sz="4000" cap="none" dirty="0" smtClean="0"/>
              <a:t>*He publically praised God in prayer</a:t>
            </a:r>
            <a:br>
              <a:rPr lang="en-US" sz="4000" cap="none" dirty="0" smtClean="0"/>
            </a:br>
            <a:r>
              <a:rPr lang="en-US" sz="4000" cap="none" dirty="0"/>
              <a:t/>
            </a:r>
            <a:br>
              <a:rPr lang="en-US" sz="4000" cap="none" dirty="0"/>
            </a:br>
            <a:r>
              <a:rPr lang="en-US" sz="4000" cap="none" dirty="0" smtClean="0"/>
              <a:t>Matthew 11:25-26 “At the same time Jesus said, I praise You, Father, Lord of heaven and earth, because You have hidden these things from the wise and learned and revealed them to infants.  Yes, Father, </a:t>
            </a:r>
            <a:endParaRPr lang="en-US" sz="4000" cap="none" dirty="0"/>
          </a:p>
        </p:txBody>
      </p:sp>
    </p:spTree>
    <p:extLst>
      <p:ext uri="{BB962C8B-B14F-4D97-AF65-F5344CB8AC3E}">
        <p14:creationId xmlns:p14="http://schemas.microsoft.com/office/powerpoint/2010/main" val="436814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2"/>
            <a:ext cx="8056808" cy="6400800"/>
          </a:xfrm>
        </p:spPr>
        <p:txBody>
          <a:bodyPr>
            <a:normAutofit/>
          </a:bodyPr>
          <a:lstStyle/>
          <a:p>
            <a:r>
              <a:rPr lang="en-US" sz="4000" cap="none" dirty="0" smtClean="0"/>
              <a:t>because this was Your good pleasure.”</a:t>
            </a:r>
            <a:endParaRPr lang="en-US" sz="4000" cap="none" dirty="0"/>
          </a:p>
        </p:txBody>
      </p:sp>
    </p:spTree>
    <p:extLst>
      <p:ext uri="{BB962C8B-B14F-4D97-AF65-F5344CB8AC3E}">
        <p14:creationId xmlns:p14="http://schemas.microsoft.com/office/powerpoint/2010/main" val="2310801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069687" cy="6375041"/>
          </a:xfrm>
        </p:spPr>
        <p:txBody>
          <a:bodyPr>
            <a:normAutofit/>
          </a:bodyPr>
          <a:lstStyle/>
          <a:p>
            <a:r>
              <a:rPr lang="en-US" sz="4000" cap="none" dirty="0" smtClean="0"/>
              <a:t>*He loved to praise through song</a:t>
            </a:r>
            <a:br>
              <a:rPr lang="en-US" sz="4000" cap="none" dirty="0" smtClean="0"/>
            </a:br>
            <a:r>
              <a:rPr lang="en-US" sz="4000" cap="none" dirty="0"/>
              <a:t/>
            </a:r>
            <a:br>
              <a:rPr lang="en-US" sz="4000" cap="none" dirty="0"/>
            </a:br>
            <a:r>
              <a:rPr lang="en-US" sz="4000" cap="none" dirty="0" smtClean="0"/>
              <a:t>Matthew 26:30 “After singing psalms , they went out to the Mount of Olives.”</a:t>
            </a:r>
            <a:endParaRPr lang="en-US" sz="4000" cap="none" dirty="0"/>
          </a:p>
        </p:txBody>
      </p:sp>
    </p:spTree>
    <p:extLst>
      <p:ext uri="{BB962C8B-B14F-4D97-AF65-F5344CB8AC3E}">
        <p14:creationId xmlns:p14="http://schemas.microsoft.com/office/powerpoint/2010/main" val="23024255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56808" cy="6362163"/>
          </a:xfrm>
        </p:spPr>
        <p:txBody>
          <a:bodyPr>
            <a:normAutofit/>
          </a:bodyPr>
          <a:lstStyle/>
          <a:p>
            <a:r>
              <a:rPr lang="en-US" sz="4000" cap="none" dirty="0" smtClean="0"/>
              <a:t>3. How is your love for praising God?</a:t>
            </a:r>
            <a:br>
              <a:rPr lang="en-US" sz="4000" cap="none" dirty="0" smtClean="0"/>
            </a:br>
            <a:r>
              <a:rPr lang="en-US" sz="4000" cap="none" dirty="0"/>
              <a:t/>
            </a:r>
            <a:br>
              <a:rPr lang="en-US" sz="4000" cap="none" dirty="0"/>
            </a:br>
            <a:r>
              <a:rPr lang="en-US" sz="4000" cap="none" dirty="0" smtClean="0"/>
              <a:t>Psalm 147:1 “Hallelujah!  How good it is to sing to our God, for praise is pleasant and lovely.”</a:t>
            </a:r>
            <a:endParaRPr lang="en-US" sz="4000" cap="none" dirty="0"/>
          </a:p>
        </p:txBody>
      </p:sp>
    </p:spTree>
    <p:extLst>
      <p:ext uri="{BB962C8B-B14F-4D97-AF65-F5344CB8AC3E}">
        <p14:creationId xmlns:p14="http://schemas.microsoft.com/office/powerpoint/2010/main" val="19842155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1"/>
            <a:ext cx="8211355" cy="6336404"/>
          </a:xfrm>
        </p:spPr>
        <p:txBody>
          <a:bodyPr>
            <a:normAutofit/>
          </a:bodyPr>
          <a:lstStyle/>
          <a:p>
            <a:pPr algn="ctr"/>
            <a:r>
              <a:rPr lang="en-US" sz="5400" cap="none" dirty="0" smtClean="0"/>
              <a:t>IV.  LOVE FOR UNITY AMONG THE BREHTREN</a:t>
            </a:r>
            <a:endParaRPr lang="en-US" sz="5400" cap="none" dirty="0"/>
          </a:p>
        </p:txBody>
      </p:sp>
    </p:spTree>
    <p:extLst>
      <p:ext uri="{BB962C8B-B14F-4D97-AF65-F5344CB8AC3E}">
        <p14:creationId xmlns:p14="http://schemas.microsoft.com/office/powerpoint/2010/main" val="2210259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43930" cy="6349283"/>
          </a:xfrm>
        </p:spPr>
        <p:txBody>
          <a:bodyPr>
            <a:normAutofit/>
          </a:bodyPr>
          <a:lstStyle/>
          <a:p>
            <a:r>
              <a:rPr lang="en-US" sz="4000" cap="none" dirty="0" smtClean="0"/>
              <a:t>1. David loved unity. </a:t>
            </a:r>
            <a:br>
              <a:rPr lang="en-US" sz="4000" cap="none" dirty="0" smtClean="0"/>
            </a:br>
            <a:r>
              <a:rPr lang="en-US" sz="4000" cap="none" dirty="0"/>
              <a:t/>
            </a:r>
            <a:br>
              <a:rPr lang="en-US" sz="4000" cap="none" dirty="0"/>
            </a:br>
            <a:r>
              <a:rPr lang="en-US" sz="4000" cap="none" dirty="0" smtClean="0"/>
              <a:t>Psalm 133:1 “How good and pleasant it is when brothers live together in harmony!”</a:t>
            </a:r>
            <a:endParaRPr lang="en-US" sz="4000" cap="none" dirty="0"/>
          </a:p>
        </p:txBody>
      </p:sp>
    </p:spTree>
    <p:extLst>
      <p:ext uri="{BB962C8B-B14F-4D97-AF65-F5344CB8AC3E}">
        <p14:creationId xmlns:p14="http://schemas.microsoft.com/office/powerpoint/2010/main" val="35496435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7966656" cy="6349284"/>
          </a:xfrm>
        </p:spPr>
        <p:txBody>
          <a:bodyPr>
            <a:normAutofit/>
          </a:bodyPr>
          <a:lstStyle/>
          <a:p>
            <a:r>
              <a:rPr lang="en-US" sz="4000" cap="none" dirty="0" smtClean="0"/>
              <a:t>*he valued friendship and unity</a:t>
            </a:r>
            <a:br>
              <a:rPr lang="en-US" sz="4000" cap="none" dirty="0" smtClean="0"/>
            </a:br>
            <a:r>
              <a:rPr lang="en-US" sz="4000" cap="none" dirty="0"/>
              <a:t/>
            </a:r>
            <a:br>
              <a:rPr lang="en-US" sz="4000" cap="none" dirty="0"/>
            </a:br>
            <a:r>
              <a:rPr lang="en-US" sz="4000" cap="none" dirty="0" smtClean="0"/>
              <a:t>I Samuel 18:1 “When David had finished speaking with Saul, Jonathan committed himself to David, and loved him as much as he loved himself.”</a:t>
            </a:r>
            <a:endParaRPr lang="en-US" sz="4000" cap="none" dirty="0"/>
          </a:p>
        </p:txBody>
      </p:sp>
    </p:spTree>
    <p:extLst>
      <p:ext uri="{BB962C8B-B14F-4D97-AF65-F5344CB8AC3E}">
        <p14:creationId xmlns:p14="http://schemas.microsoft.com/office/powerpoint/2010/main" val="1956498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7915141" cy="6310648"/>
          </a:xfrm>
        </p:spPr>
        <p:txBody>
          <a:bodyPr>
            <a:normAutofit/>
          </a:bodyPr>
          <a:lstStyle/>
          <a:p>
            <a:r>
              <a:rPr lang="en-US" sz="4000" cap="none" dirty="0" smtClean="0"/>
              <a:t>*he understood the pain of division</a:t>
            </a:r>
            <a:br>
              <a:rPr lang="en-US" sz="4000" cap="none" dirty="0" smtClean="0"/>
            </a:br>
            <a:r>
              <a:rPr lang="en-US" sz="4000" cap="none" dirty="0"/>
              <a:t/>
            </a:r>
            <a:br>
              <a:rPr lang="en-US" sz="4000" cap="none" dirty="0"/>
            </a:br>
            <a:r>
              <a:rPr lang="en-US" sz="4000" cap="none" dirty="0" smtClean="0"/>
              <a:t>II Samuel 13</a:t>
            </a:r>
            <a:endParaRPr lang="en-US" sz="4000" cap="none" dirty="0"/>
          </a:p>
        </p:txBody>
      </p:sp>
    </p:spTree>
    <p:extLst>
      <p:ext uri="{BB962C8B-B14F-4D97-AF65-F5344CB8AC3E}">
        <p14:creationId xmlns:p14="http://schemas.microsoft.com/office/powerpoint/2010/main" val="3297672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577"/>
            <a:ext cx="8134082" cy="6362164"/>
          </a:xfrm>
        </p:spPr>
        <p:txBody>
          <a:bodyPr>
            <a:normAutofit/>
          </a:bodyPr>
          <a:lstStyle/>
          <a:p>
            <a:r>
              <a:rPr lang="en-US" sz="4000" cap="none" dirty="0" smtClean="0"/>
              <a:t>1. David loved God’s word.</a:t>
            </a:r>
            <a:br>
              <a:rPr lang="en-US" sz="4000" cap="none" dirty="0" smtClean="0"/>
            </a:br>
            <a:r>
              <a:rPr lang="en-US" sz="4000" cap="none" dirty="0"/>
              <a:t>	</a:t>
            </a:r>
            <a:r>
              <a:rPr lang="en-US" sz="4000" cap="none" dirty="0" smtClean="0"/>
              <a:t> </a:t>
            </a:r>
            <a:br>
              <a:rPr lang="en-US" sz="4000" cap="none" dirty="0" smtClean="0"/>
            </a:br>
            <a:r>
              <a:rPr lang="en-US" sz="4000" cap="none" dirty="0" smtClean="0"/>
              <a:t>Psalm 119:47-48, 97 “I delight in Your commands, which I love.  I will lift up my hands to Your commands, which I love, and will meditate on Your statutes.  How I love Your instruction!  It is my meditation all day long.”</a:t>
            </a:r>
            <a:endParaRPr lang="en-US" sz="4000" cap="none" dirty="0"/>
          </a:p>
        </p:txBody>
      </p:sp>
    </p:spTree>
    <p:extLst>
      <p:ext uri="{BB962C8B-B14F-4D97-AF65-F5344CB8AC3E}">
        <p14:creationId xmlns:p14="http://schemas.microsoft.com/office/powerpoint/2010/main" val="37935265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8108324" cy="6310648"/>
          </a:xfrm>
        </p:spPr>
        <p:txBody>
          <a:bodyPr>
            <a:normAutofit/>
          </a:bodyPr>
          <a:lstStyle/>
          <a:p>
            <a:r>
              <a:rPr lang="en-US" sz="4000" cap="none" dirty="0" smtClean="0"/>
              <a:t>2. Jesus loved unity.</a:t>
            </a:r>
            <a:endParaRPr lang="en-US" sz="4000" cap="none" dirty="0"/>
          </a:p>
        </p:txBody>
      </p:sp>
    </p:spTree>
    <p:extLst>
      <p:ext uri="{BB962C8B-B14F-4D97-AF65-F5344CB8AC3E}">
        <p14:creationId xmlns:p14="http://schemas.microsoft.com/office/powerpoint/2010/main" val="42512129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8069687" cy="6323526"/>
          </a:xfrm>
        </p:spPr>
        <p:txBody>
          <a:bodyPr>
            <a:normAutofit/>
          </a:bodyPr>
          <a:lstStyle/>
          <a:p>
            <a:r>
              <a:rPr lang="en-US" sz="4000" cap="none" dirty="0" smtClean="0"/>
              <a:t>*He prayed for it among the disciples</a:t>
            </a:r>
            <a:br>
              <a:rPr lang="en-US" sz="4000" cap="none" dirty="0" smtClean="0"/>
            </a:br>
            <a:r>
              <a:rPr lang="en-US" sz="4000" cap="none" dirty="0"/>
              <a:t/>
            </a:r>
            <a:br>
              <a:rPr lang="en-US" sz="4000" cap="none" dirty="0"/>
            </a:br>
            <a:r>
              <a:rPr lang="en-US" sz="4000" cap="none" dirty="0" smtClean="0"/>
              <a:t>John 17:20-23 “I pray not only for these, but also for those who believe in Me through their message.  May they all be one, as You, Father, are in Me and I am in You.  May they also be one in Us, so the world may </a:t>
            </a:r>
            <a:endParaRPr lang="en-US" sz="4000" cap="none" dirty="0"/>
          </a:p>
        </p:txBody>
      </p:sp>
    </p:spTree>
    <p:extLst>
      <p:ext uri="{BB962C8B-B14F-4D97-AF65-F5344CB8AC3E}">
        <p14:creationId xmlns:p14="http://schemas.microsoft.com/office/powerpoint/2010/main" val="27726339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43930" cy="6349284"/>
          </a:xfrm>
        </p:spPr>
        <p:txBody>
          <a:bodyPr>
            <a:normAutofit/>
          </a:bodyPr>
          <a:lstStyle/>
          <a:p>
            <a:r>
              <a:rPr lang="en-US" sz="4000" cap="none" dirty="0" smtClean="0"/>
              <a:t>believe You sent Me.  I have given them the glory You have given Me.  May they be one as We are one.  I am in them and You are in Me.  May they be made completely one, </a:t>
            </a:r>
            <a:r>
              <a:rPr lang="en-US" sz="4000" cap="none" dirty="0"/>
              <a:t>s</a:t>
            </a:r>
            <a:r>
              <a:rPr lang="en-US" sz="4000" cap="none" dirty="0" smtClean="0"/>
              <a:t>o the world may know You have sent Me and have loved them as You have loved Me.”</a:t>
            </a:r>
            <a:endParaRPr lang="en-US" sz="4000" cap="none" dirty="0"/>
          </a:p>
        </p:txBody>
      </p:sp>
    </p:spTree>
    <p:extLst>
      <p:ext uri="{BB962C8B-B14F-4D97-AF65-F5344CB8AC3E}">
        <p14:creationId xmlns:p14="http://schemas.microsoft.com/office/powerpoint/2010/main" val="35893486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9093"/>
            <a:ext cx="8018172" cy="6233375"/>
          </a:xfrm>
        </p:spPr>
        <p:txBody>
          <a:bodyPr>
            <a:normAutofit/>
          </a:bodyPr>
          <a:lstStyle/>
          <a:p>
            <a:r>
              <a:rPr lang="en-US" sz="4000" cap="none" dirty="0" smtClean="0"/>
              <a:t>*He died for us to have unity</a:t>
            </a:r>
            <a:br>
              <a:rPr lang="en-US" sz="4000" cap="none" dirty="0" smtClean="0"/>
            </a:br>
            <a:r>
              <a:rPr lang="en-US" sz="4000" cap="none" dirty="0"/>
              <a:t/>
            </a:r>
            <a:br>
              <a:rPr lang="en-US" sz="4000" cap="none" dirty="0"/>
            </a:br>
            <a:r>
              <a:rPr lang="en-US" sz="4000" cap="none" dirty="0" smtClean="0"/>
              <a:t>Colossians 3:12-14 “Therefore, God’s chosen ones, holy and loved, put on heartfelt compassion, kindness, humility, gentleness, and patience, accepting one another and forgiving one another if anyone has a complaint against </a:t>
            </a:r>
            <a:endParaRPr lang="en-US" sz="4000" cap="none" dirty="0"/>
          </a:p>
        </p:txBody>
      </p:sp>
    </p:spTree>
    <p:extLst>
      <p:ext uri="{BB962C8B-B14F-4D97-AF65-F5344CB8AC3E}">
        <p14:creationId xmlns:p14="http://schemas.microsoft.com/office/powerpoint/2010/main" val="2343869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577"/>
            <a:ext cx="8031051" cy="6375043"/>
          </a:xfrm>
        </p:spPr>
        <p:txBody>
          <a:bodyPr>
            <a:normAutofit/>
          </a:bodyPr>
          <a:lstStyle/>
          <a:p>
            <a:r>
              <a:rPr lang="en-US" sz="4000" cap="none" dirty="0" smtClean="0"/>
              <a:t>another.  Just as the Lord has forgiven you, so you must also forgive.  Above all, put on love—the perfect bond of unity.”</a:t>
            </a:r>
            <a:endParaRPr lang="en-US" sz="4000" cap="none" dirty="0"/>
          </a:p>
        </p:txBody>
      </p:sp>
    </p:spTree>
    <p:extLst>
      <p:ext uri="{BB962C8B-B14F-4D97-AF65-F5344CB8AC3E}">
        <p14:creationId xmlns:p14="http://schemas.microsoft.com/office/powerpoint/2010/main" val="1321644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005293" cy="6375042"/>
          </a:xfrm>
        </p:spPr>
        <p:txBody>
          <a:bodyPr>
            <a:normAutofit/>
          </a:bodyPr>
          <a:lstStyle/>
          <a:p>
            <a:r>
              <a:rPr lang="en-US" sz="4000" cap="none" dirty="0" smtClean="0"/>
              <a:t>3. How is your love for unity in the body?</a:t>
            </a:r>
            <a:br>
              <a:rPr lang="en-US" sz="4000" cap="none" dirty="0" smtClean="0"/>
            </a:br>
            <a:r>
              <a:rPr lang="en-US" sz="4000" cap="none" dirty="0"/>
              <a:t/>
            </a:r>
            <a:br>
              <a:rPr lang="en-US" sz="4000" cap="none" dirty="0"/>
            </a:br>
            <a:r>
              <a:rPr lang="en-US" sz="4000" cap="none" dirty="0" smtClean="0"/>
              <a:t>Romans 16:17-18 “Now I urge you, brothers, to watch out for those who cause dissensions and obstacles contrary to the doctrine you have learned.  Avoid them, for such people do not serve our Lord Christ but</a:t>
            </a:r>
            <a:endParaRPr lang="en-US" sz="4000" cap="none" dirty="0"/>
          </a:p>
        </p:txBody>
      </p:sp>
    </p:spTree>
    <p:extLst>
      <p:ext uri="{BB962C8B-B14F-4D97-AF65-F5344CB8AC3E}">
        <p14:creationId xmlns:p14="http://schemas.microsoft.com/office/powerpoint/2010/main" val="36514582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082566" cy="6349284"/>
          </a:xfrm>
        </p:spPr>
        <p:txBody>
          <a:bodyPr>
            <a:normAutofit/>
          </a:bodyPr>
          <a:lstStyle/>
          <a:p>
            <a:r>
              <a:rPr lang="en-US" sz="4000" cap="none" dirty="0" smtClean="0"/>
              <a:t>their own appetites.  They deceive the hearts of the unsuspecting with smooth talk and flattering words.”</a:t>
            </a:r>
            <a:endParaRPr lang="en-US" sz="4000" cap="none" dirty="0"/>
          </a:p>
        </p:txBody>
      </p:sp>
    </p:spTree>
    <p:extLst>
      <p:ext uri="{BB962C8B-B14F-4D97-AF65-F5344CB8AC3E}">
        <p14:creationId xmlns:p14="http://schemas.microsoft.com/office/powerpoint/2010/main" val="16413693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56808" cy="6336405"/>
          </a:xfrm>
        </p:spPr>
        <p:txBody>
          <a:bodyPr>
            <a:normAutofit/>
          </a:bodyPr>
          <a:lstStyle/>
          <a:p>
            <a:r>
              <a:rPr lang="en-US" sz="4000" cap="none" dirty="0" smtClean="0"/>
              <a:t>-God was confident that David would do all He asked of him,</a:t>
            </a:r>
            <a:br>
              <a:rPr lang="en-US" sz="4000" cap="none" dirty="0" smtClean="0"/>
            </a:br>
            <a:r>
              <a:rPr lang="en-US" sz="4000" cap="none" dirty="0"/>
              <a:t/>
            </a:r>
            <a:br>
              <a:rPr lang="en-US" sz="4000" cap="none" dirty="0"/>
            </a:br>
            <a:r>
              <a:rPr lang="en-US" sz="4000" cap="none" dirty="0" smtClean="0"/>
              <a:t>-Jesus was willing to do all that God asked of Him.</a:t>
            </a:r>
            <a:br>
              <a:rPr lang="en-US" sz="4000" cap="none" dirty="0" smtClean="0"/>
            </a:br>
            <a:r>
              <a:rPr lang="en-US" sz="4000" cap="none" dirty="0"/>
              <a:t/>
            </a:r>
            <a:br>
              <a:rPr lang="en-US" sz="4000" cap="none" dirty="0"/>
            </a:br>
            <a:r>
              <a:rPr lang="en-US" sz="4000" cap="none" dirty="0" smtClean="0"/>
              <a:t>-Are you willing to do all God asks of you?</a:t>
            </a:r>
            <a:endParaRPr lang="en-US" sz="4000" cap="none" dirty="0"/>
          </a:p>
        </p:txBody>
      </p:sp>
    </p:spTree>
    <p:extLst>
      <p:ext uri="{BB962C8B-B14F-4D97-AF65-F5344CB8AC3E}">
        <p14:creationId xmlns:p14="http://schemas.microsoft.com/office/powerpoint/2010/main" val="416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699"/>
            <a:ext cx="8069687" cy="6336405"/>
          </a:xfrm>
        </p:spPr>
        <p:txBody>
          <a:bodyPr>
            <a:normAutofit/>
          </a:bodyPr>
          <a:lstStyle/>
          <a:p>
            <a:r>
              <a:rPr lang="en-US" sz="4000" cap="none" dirty="0" smtClean="0"/>
              <a:t>*it protects him from sin</a:t>
            </a:r>
            <a:br>
              <a:rPr lang="en-US" sz="4000" cap="none" dirty="0" smtClean="0"/>
            </a:br>
            <a:r>
              <a:rPr lang="en-US" sz="4000" cap="none" dirty="0"/>
              <a:t/>
            </a:r>
            <a:br>
              <a:rPr lang="en-US" sz="4000" cap="none" dirty="0"/>
            </a:br>
            <a:r>
              <a:rPr lang="en-US" sz="4000" cap="none" dirty="0" smtClean="0"/>
              <a:t>Psalm 119:11 “I have treasured Your word in my heart so that I may not sin against You.”</a:t>
            </a:r>
            <a:endParaRPr lang="en-US" sz="4000" cap="none" dirty="0"/>
          </a:p>
        </p:txBody>
      </p:sp>
    </p:spTree>
    <p:extLst>
      <p:ext uri="{BB962C8B-B14F-4D97-AF65-F5344CB8AC3E}">
        <p14:creationId xmlns:p14="http://schemas.microsoft.com/office/powerpoint/2010/main" val="126393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941"/>
            <a:ext cx="8095445" cy="6413679"/>
          </a:xfrm>
        </p:spPr>
        <p:txBody>
          <a:bodyPr>
            <a:normAutofit/>
          </a:bodyPr>
          <a:lstStyle/>
          <a:p>
            <a:r>
              <a:rPr lang="en-US" sz="4000" cap="none" dirty="0" smtClean="0"/>
              <a:t>*it revives him in affliction</a:t>
            </a:r>
            <a:br>
              <a:rPr lang="en-US" sz="4000" cap="none" dirty="0" smtClean="0"/>
            </a:br>
            <a:r>
              <a:rPr lang="en-US" sz="4000" cap="none" dirty="0"/>
              <a:t/>
            </a:r>
            <a:br>
              <a:rPr lang="en-US" sz="4000" cap="none" dirty="0"/>
            </a:br>
            <a:r>
              <a:rPr lang="en-US" sz="4000" cap="none" dirty="0" smtClean="0"/>
              <a:t>Psalm 119:50 “This is my comfort in my affliction: Your promise has given me life.”</a:t>
            </a:r>
            <a:endParaRPr lang="en-US" sz="4000" cap="none" dirty="0"/>
          </a:p>
        </p:txBody>
      </p:sp>
    </p:spTree>
    <p:extLst>
      <p:ext uri="{BB962C8B-B14F-4D97-AF65-F5344CB8AC3E}">
        <p14:creationId xmlns:p14="http://schemas.microsoft.com/office/powerpoint/2010/main" val="2620751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0304"/>
            <a:ext cx="8121203" cy="6452316"/>
          </a:xfrm>
        </p:spPr>
        <p:txBody>
          <a:bodyPr>
            <a:normAutofit/>
          </a:bodyPr>
          <a:lstStyle/>
          <a:p>
            <a:r>
              <a:rPr lang="en-US" sz="4000" cap="none" dirty="0" smtClean="0"/>
              <a:t>*it gives him peace of mind</a:t>
            </a:r>
            <a:br>
              <a:rPr lang="en-US" sz="4000" cap="none" dirty="0" smtClean="0"/>
            </a:br>
            <a:r>
              <a:rPr lang="en-US" sz="4000" cap="none" dirty="0"/>
              <a:t/>
            </a:r>
            <a:br>
              <a:rPr lang="en-US" sz="4000" cap="none" dirty="0"/>
            </a:br>
            <a:r>
              <a:rPr lang="en-US" sz="4000" cap="none" dirty="0" smtClean="0"/>
              <a:t>Psalm 119:165 “Abundant peace belongs to those who love Your instruction; nothing makes them stumble.”</a:t>
            </a:r>
            <a:endParaRPr lang="en-US" sz="4000" cap="none" dirty="0"/>
          </a:p>
        </p:txBody>
      </p:sp>
    </p:spTree>
    <p:extLst>
      <p:ext uri="{BB962C8B-B14F-4D97-AF65-F5344CB8AC3E}">
        <p14:creationId xmlns:p14="http://schemas.microsoft.com/office/powerpoint/2010/main" val="4220207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061"/>
            <a:ext cx="8108324" cy="6439437"/>
          </a:xfrm>
        </p:spPr>
        <p:txBody>
          <a:bodyPr>
            <a:normAutofit/>
          </a:bodyPr>
          <a:lstStyle/>
          <a:p>
            <a:r>
              <a:rPr lang="en-US" sz="4000" cap="none" dirty="0" smtClean="0"/>
              <a:t>2. Jesus loved God’s word.</a:t>
            </a:r>
            <a:br>
              <a:rPr lang="en-US" sz="4000" cap="none" dirty="0" smtClean="0"/>
            </a:br>
            <a:r>
              <a:rPr lang="en-US" sz="4000" cap="none" dirty="0"/>
              <a:t/>
            </a:r>
            <a:br>
              <a:rPr lang="en-US" sz="4000" cap="none" dirty="0"/>
            </a:br>
            <a:r>
              <a:rPr lang="en-US" sz="4000" cap="none" dirty="0" smtClean="0"/>
              <a:t>Matthew 4:1-10 </a:t>
            </a:r>
            <a:endParaRPr lang="en-US" sz="4000" cap="none" dirty="0"/>
          </a:p>
        </p:txBody>
      </p:sp>
    </p:spTree>
    <p:extLst>
      <p:ext uri="{BB962C8B-B14F-4D97-AF65-F5344CB8AC3E}">
        <p14:creationId xmlns:p14="http://schemas.microsoft.com/office/powerpoint/2010/main" val="1263569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1820"/>
            <a:ext cx="8031051" cy="6375042"/>
          </a:xfrm>
        </p:spPr>
        <p:txBody>
          <a:bodyPr>
            <a:normAutofit/>
          </a:bodyPr>
          <a:lstStyle/>
          <a:p>
            <a:r>
              <a:rPr lang="en-US" sz="4000" cap="none" dirty="0" smtClean="0"/>
              <a:t>*it protects Him from sin</a:t>
            </a:r>
            <a:br>
              <a:rPr lang="en-US" sz="4000" cap="none" dirty="0" smtClean="0"/>
            </a:br>
            <a:r>
              <a:rPr lang="en-US" sz="4000" cap="none" dirty="0"/>
              <a:t/>
            </a:r>
            <a:br>
              <a:rPr lang="en-US" sz="4000" cap="none" dirty="0"/>
            </a:br>
            <a:r>
              <a:rPr lang="en-US" sz="4000" cap="none" dirty="0" smtClean="0"/>
              <a:t>*it revives Him in affliction</a:t>
            </a:r>
            <a:br>
              <a:rPr lang="en-US" sz="4000" cap="none" dirty="0" smtClean="0"/>
            </a:br>
            <a:r>
              <a:rPr lang="en-US" sz="4000" cap="none" dirty="0"/>
              <a:t/>
            </a:r>
            <a:br>
              <a:rPr lang="en-US" sz="4000" cap="none" dirty="0"/>
            </a:br>
            <a:r>
              <a:rPr lang="en-US" sz="4000" cap="none" dirty="0" smtClean="0"/>
              <a:t>*it gives Him peace of mind</a:t>
            </a:r>
            <a:endParaRPr lang="en-US" sz="4000" cap="none" dirty="0"/>
          </a:p>
        </p:txBody>
      </p:sp>
    </p:spTree>
    <p:extLst>
      <p:ext uri="{BB962C8B-B14F-4D97-AF65-F5344CB8AC3E}">
        <p14:creationId xmlns:p14="http://schemas.microsoft.com/office/powerpoint/2010/main" val="2628867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146</TotalTime>
  <Words>671</Words>
  <Application>Microsoft Office PowerPoint</Application>
  <PresentationFormat>On-screen Show (4:3)</PresentationFormat>
  <Paragraphs>48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Slice</vt:lpstr>
      <vt:lpstr>“A MAN AFTER GOD’S OWN HEART”</vt:lpstr>
      <vt:lpstr>I Samuel 13:14   “a man after His own heart”   NIV   NASB   KJV  “a man loyal to Him”  HCSB   NET</vt:lpstr>
      <vt:lpstr>I.  LOVE FOR THE WORD     OF GOD</vt:lpstr>
      <vt:lpstr>1. David loved God’s word.    Psalm 119:47-48, 97 “I delight in Your commands, which I love.  I will lift up my hands to Your commands, which I love, and will meditate on Your statutes.  How I love Your instruction!  It is my meditation all day long.”</vt:lpstr>
      <vt:lpstr>*it protects him from sin  Psalm 119:11 “I have treasured Your word in my heart so that I may not sin against You.”</vt:lpstr>
      <vt:lpstr>*it revives him in affliction  Psalm 119:50 “This is my comfort in my affliction: Your promise has given me life.”</vt:lpstr>
      <vt:lpstr>*it gives him peace of mind  Psalm 119:165 “Abundant peace belongs to those who love Your instruction; nothing makes them stumble.”</vt:lpstr>
      <vt:lpstr>2. Jesus loved God’s word.  Matthew 4:1-10 </vt:lpstr>
      <vt:lpstr>*it protects Him from sin  *it revives Him in affliction  *it gives Him peace of mind</vt:lpstr>
      <vt:lpstr>3. How is your love for God’s word?  Psalm 1:1-3 “How happy is the man who does not follow the advice of the wicked or take the paths of sinners or join a group of mockers!  Instead, his delight is in the Lord’s instruction, and he meditates </vt:lpstr>
      <vt:lpstr>on it day and night.  He is like a tree planted beside streams of water that bears its fruit in season and whose leaf does not wither.  Whatever he does prospers.”</vt:lpstr>
      <vt:lpstr>II.  LOVE FOR TIMES OF PRAYER</vt:lpstr>
      <vt:lpstr>1. David loved to pray.</vt:lpstr>
      <vt:lpstr>*it was because God answered him  Psalm 116:1-2 “I love the Lord because He has heard my appeal for mercy.  Because He has turned His ear to me, I will call out to Him as long as I live.”</vt:lpstr>
      <vt:lpstr>*it was because God blessed him  Psalm 116:12-13 “How can I repay the Lord for all the good He has done for me?  I will take the cup of salvation and call on the name of Yahweh.”</vt:lpstr>
      <vt:lpstr>*it was because it brought him close to God  Psalm 145:18 “The Lord is near all who call out to Him, all who call out to Him with integrity.”</vt:lpstr>
      <vt:lpstr>2. Jesus loved to pray.</vt:lpstr>
      <vt:lpstr>*He made a point to get away  Luke 5:15-16 “But the news about Him spread even more, and large crowds would come together to hear Him and to be healed of their sicknesses.  Yet He often withdrew to deserted places and prayed.”</vt:lpstr>
      <vt:lpstr>*He prayed in times of great trial  -Gethsemane  -The Cross</vt:lpstr>
      <vt:lpstr>3. How is your love for prayer?  Psalm 32:1-7 “How joyful is the one whose transgression is forgiven, whose sin is covered!  How joyful is the man the Lord does not charge with sin and in whose spirit is no deceit!  When I kept silent, my bones became brittle from my groaning all day</vt:lpstr>
      <vt:lpstr>long.  For day and night Your hand was heavy on me; my strength was drained as in the summer’s heat.  Then I acknowledged my sin to You and did not conceal my iniquity.  I said, I will confess my transgressions to the Lord, and You took away the guilt of my sin.  Therefore, let everyone </vt:lpstr>
      <vt:lpstr>who is faithful pray to You at a time that You may be found.  When great flood waters come, they will not reach him.  You are my hiding place; You protect me from trouble.  You surround me with joyful shouts of deliverance.”</vt:lpstr>
      <vt:lpstr>Philippians 4:6-7 “Don’t worry about anything, but in everything, through prayer and petition with thanksgiving, let your requests be made known to God.  And the peace of God, which surpasses every thought, will guard your hearts and minds in Christ Jesus.’</vt:lpstr>
      <vt:lpstr>III. LOVE FOR PRAISING GOD</vt:lpstr>
      <vt:lpstr>1. David loved to praise God.</vt:lpstr>
      <vt:lpstr>*he praised God for His righteous judgments  Psalm 119:164 “I praise You seven times a day for Your righteous judgments.”</vt:lpstr>
      <vt:lpstr>*he praised God for His greatness  Psalm 95:1-7 “Come, let us shout joyfully to the Lord, shout triumphantly to the rock of our salvation!  Let us enter His presence with thanksgiving; let us shout triumphantly to Him in song.  For the Lord is a great </vt:lpstr>
      <vt:lpstr>God, a great King above all gods.  The depths of the earth are in His hand, and the mountain peaks are His.  The sea is His; He made it.  His hands formed the dry land.  Come, let us worship and bow down; let us kneel before the Lord our Maker.  For He is our God, and we are the people of His </vt:lpstr>
      <vt:lpstr>pasture, the sheep under His care.”</vt:lpstr>
      <vt:lpstr>*he praised God his whole life  Psalm 104:33 “I will sing to the Lord all my life; I will sing praise to my God while I live.”</vt:lpstr>
      <vt:lpstr>2. Jesus loved to praise God.</vt:lpstr>
      <vt:lpstr>*He publically praised God in prayer  Matthew 11:25-26 “At the same time Jesus said, I praise You, Father, Lord of heaven and earth, because You have hidden these things from the wise and learned and revealed them to infants.  Yes, Father, </vt:lpstr>
      <vt:lpstr>because this was Your good pleasure.”</vt:lpstr>
      <vt:lpstr>*He loved to praise through song  Matthew 26:30 “After singing psalms , they went out to the Mount of Olives.”</vt:lpstr>
      <vt:lpstr>3. How is your love for praising God?  Psalm 147:1 “Hallelujah!  How good it is to sing to our God, for praise is pleasant and lovely.”</vt:lpstr>
      <vt:lpstr>IV.  LOVE FOR UNITY AMONG THE BREHTREN</vt:lpstr>
      <vt:lpstr>1. David loved unity.   Psalm 133:1 “How good and pleasant it is when brothers live together in harmony!”</vt:lpstr>
      <vt:lpstr>*he valued friendship and unity  I Samuel 18:1 “When David had finished speaking with Saul, Jonathan committed himself to David, and loved him as much as he loved himself.”</vt:lpstr>
      <vt:lpstr>*he understood the pain of division  II Samuel 13</vt:lpstr>
      <vt:lpstr>2. Jesus loved unity.</vt:lpstr>
      <vt:lpstr>*He prayed for it among the disciples  John 17:20-23 “I pray not only for these, but also for those who believe in Me through their message.  May they all be one, as You, Father, are in Me and I am in You.  May they also be one in Us, so the world may </vt:lpstr>
      <vt:lpstr>believe You sent Me.  I have given them the glory You have given Me.  May they be one as We are one.  I am in them and You are in Me.  May they be made completely one, so the world may know You have sent Me and have loved them as You have loved Me.”</vt:lpstr>
      <vt:lpstr>*He died for us to have unity  Colossians 3:12-14 “Therefore, God’s chosen ones, holy and loved, put on heartfelt compassion, kindness, humility, gentleness, and patience, accepting one another and forgiving one another if anyone has a complaint against </vt:lpstr>
      <vt:lpstr>another.  Just as the Lord has forgiven you, so you must also forgive.  Above all, put on love—the perfect bond of unity.”</vt:lpstr>
      <vt:lpstr>3. How is your love for unity in the body?  Romans 16:17-18 “Now I urge you, brothers, to watch out for those who cause dissensions and obstacles contrary to the doctrine you have learned.  Avoid them, for such people do not serve our Lord Christ but</vt:lpstr>
      <vt:lpstr>their own appetites.  They deceive the hearts of the unsuspecting with smooth talk and flattering words.”</vt:lpstr>
      <vt:lpstr>-God was confident that David would do all He asked of him,  -Jesus was willing to do all that God asked of Him.  -Are you willing to do all God asks of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Samuel 13:14   “a man after His own heart”   NIV   NASB   KJV</dc:title>
  <dc:creator>Scott Halterman</dc:creator>
  <cp:lastModifiedBy>Mark</cp:lastModifiedBy>
  <cp:revision>15</cp:revision>
  <dcterms:created xsi:type="dcterms:W3CDTF">2014-12-05T15:22:52Z</dcterms:created>
  <dcterms:modified xsi:type="dcterms:W3CDTF">2014-12-07T18:54:44Z</dcterms:modified>
</cp:coreProperties>
</file>